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2"/>
  </p:notesMasterIdLst>
  <p:sldIdLst>
    <p:sldId id="256" r:id="rId2"/>
    <p:sldId id="257" r:id="rId3"/>
    <p:sldId id="258" r:id="rId4"/>
    <p:sldId id="273" r:id="rId5"/>
    <p:sldId id="279" r:id="rId6"/>
    <p:sldId id="275" r:id="rId7"/>
    <p:sldId id="278" r:id="rId8"/>
    <p:sldId id="276" r:id="rId9"/>
    <p:sldId id="274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712" autoAdjust="0"/>
  </p:normalViewPr>
  <p:slideViewPr>
    <p:cSldViewPr snapToGrid="0">
      <p:cViewPr varScale="1">
        <p:scale>
          <a:sx n="101" d="100"/>
          <a:sy n="101" d="100"/>
        </p:scale>
        <p:origin x="9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676FE-6FF1-4808-9A46-6721FAD6F48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2C7B-D1BD-4D4F-A204-2C7BAAD41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2C7B-D1BD-4D4F-A204-2C7BAAD41E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2C7B-D1BD-4D4F-A204-2C7BAAD41E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9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3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96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8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2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0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5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8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2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FC49-13BF-473E-B568-C061B6EFC2E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one wall with a moon in the background&#10;&#10;Description automatically generated">
            <a:extLst>
              <a:ext uri="{FF2B5EF4-FFF2-40B4-BE49-F238E27FC236}">
                <a16:creationId xmlns:a16="http://schemas.microsoft.com/office/drawing/2014/main" id="{CE124B54-D02C-233B-FB30-A78B98A8F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313AD-92C8-ADE8-07C5-611C1049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9775"/>
            <a:ext cx="9144000" cy="331104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of the Lost: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Silent Survivor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/>
              <a:t>Progress Report 2: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432CD-3D6B-CB5C-6011-4B8FFCB7C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0" y="5196397"/>
            <a:ext cx="6269736" cy="165576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Developers: Josef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Bacík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(312553801) and Eduin Hernandez 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艾德文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0860828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r"/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#19</a:t>
            </a:r>
          </a:p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黃世強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782F-4BB5-25AF-B875-B318032E2CB7}"/>
              </a:ext>
            </a:extLst>
          </p:cNvPr>
          <p:cNvSpPr txBox="1"/>
          <p:nvPr/>
        </p:nvSpPr>
        <p:spPr>
          <a:xfrm>
            <a:off x="0" y="6530094"/>
            <a:ext cx="384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https://wallpapersafari.com/w/Ppzkj5</a:t>
            </a:r>
          </a:p>
        </p:txBody>
      </p:sp>
    </p:spTree>
    <p:extLst>
      <p:ext uri="{BB962C8B-B14F-4D97-AF65-F5344CB8AC3E}">
        <p14:creationId xmlns:p14="http://schemas.microsoft.com/office/powerpoint/2010/main" val="323741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BD23F-1AC5-A0AC-5470-241A1F039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432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89E-76B6-E1D9-27CD-74D282B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Wawe</a:t>
            </a:r>
            <a:r>
              <a:rPr lang="en-US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27A6-6455-CEFA-94AB-77C07586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03284" cy="3695136"/>
          </a:xfrm>
        </p:spPr>
        <p:txBody>
          <a:bodyPr>
            <a:normAutofit/>
          </a:bodyPr>
          <a:lstStyle/>
          <a:p>
            <a:r>
              <a:rPr lang="en-US" dirty="0"/>
              <a:t>Game manager</a:t>
            </a:r>
          </a:p>
          <a:p>
            <a:pPr lvl="1"/>
            <a:r>
              <a:rPr lang="en-US" dirty="0"/>
              <a:t>Time based waves</a:t>
            </a:r>
          </a:p>
          <a:p>
            <a:pPr lvl="1"/>
            <a:r>
              <a:rPr lang="en-US" dirty="0"/>
              <a:t>Spawns enemies up to a limit</a:t>
            </a:r>
          </a:p>
          <a:p>
            <a:pPr lvl="1"/>
            <a:r>
              <a:rPr lang="en-US" dirty="0"/>
              <a:t>Each level has its own properties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2862D7F-208F-E263-3BA5-2BC481CB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79" y="2096064"/>
            <a:ext cx="5699495" cy="292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9CA4-9765-EBA3-A130-13A40343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</a:t>
            </a:r>
            <a:r>
              <a:rPr lang="en-US" dirty="0"/>
              <a:t> system</a:t>
            </a:r>
          </a:p>
        </p:txBody>
      </p:sp>
      <p:pic>
        <p:nvPicPr>
          <p:cNvPr id="7" name="MastersOfUniverse - PlayScene - Windows, Mac, Linux - Unity 2022.3.10f1 _DX11_ 2023-11-19 13-32-11">
            <a:hlinkClick r:id="" action="ppaction://media"/>
            <a:extLst>
              <a:ext uri="{FF2B5EF4-FFF2-40B4-BE49-F238E27FC236}">
                <a16:creationId xmlns:a16="http://schemas.microsoft.com/office/drawing/2014/main" id="{FD6573B5-B56F-D638-E3B5-812BFF9708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328"/>
          <a:stretch/>
        </p:blipFill>
        <p:spPr>
          <a:xfrm>
            <a:off x="724032" y="1616431"/>
            <a:ext cx="10733286" cy="46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89E-76B6-E1D9-27CD-74D282B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27A6-6455-CEFA-94AB-77C07586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03284" cy="3695136"/>
          </a:xfrm>
        </p:spPr>
        <p:txBody>
          <a:bodyPr>
            <a:normAutofit/>
          </a:bodyPr>
          <a:lstStyle/>
          <a:p>
            <a:r>
              <a:rPr lang="en-US" dirty="0"/>
              <a:t>More expected </a:t>
            </a:r>
            <a:br>
              <a:rPr lang="en-US" dirty="0"/>
            </a:br>
            <a:r>
              <a:rPr lang="en-US" dirty="0"/>
              <a:t>camera manipulation</a:t>
            </a:r>
          </a:p>
          <a:p>
            <a:pPr lvl="1"/>
            <a:r>
              <a:rPr lang="en-US" dirty="0"/>
              <a:t>Scroll in and out</a:t>
            </a:r>
          </a:p>
          <a:p>
            <a:pPr lvl="1"/>
            <a:r>
              <a:rPr lang="en-US" dirty="0"/>
              <a:t>Maximum top and </a:t>
            </a:r>
            <a:br>
              <a:rPr lang="en-US" dirty="0"/>
            </a:br>
            <a:r>
              <a:rPr lang="en-US" dirty="0"/>
              <a:t>bottom view angle</a:t>
            </a:r>
          </a:p>
        </p:txBody>
      </p:sp>
      <p:pic>
        <p:nvPicPr>
          <p:cNvPr id="4" name="MastersOfUniverse - PlayScene - Windows, Mac, Linux - Unity 2022.3.10f1 _DX11_ 2023-11-19 13-37-56">
            <a:hlinkClick r:id="" action="ppaction://media"/>
            <a:extLst>
              <a:ext uri="{FF2B5EF4-FFF2-40B4-BE49-F238E27FC236}">
                <a16:creationId xmlns:a16="http://schemas.microsoft.com/office/drawing/2014/main" id="{804976DE-0B80-7E41-95F7-B5F611782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817"/>
          <a:stretch/>
        </p:blipFill>
        <p:spPr>
          <a:xfrm>
            <a:off x="3982543" y="2192357"/>
            <a:ext cx="7898703" cy="3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CC0D-D306-47E2-614F-F5B3FA92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0EBA-5BC4-53BB-69AE-DAC36B622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Enemy Color Legend:</a:t>
            </a:r>
          </a:p>
          <a:p>
            <a:r>
              <a:rPr lang="en-US" dirty="0"/>
              <a:t>White: Idle</a:t>
            </a:r>
          </a:p>
          <a:p>
            <a:r>
              <a:rPr lang="en-US" dirty="0"/>
              <a:t>Yellow: Staggering</a:t>
            </a:r>
          </a:p>
          <a:p>
            <a:r>
              <a:rPr lang="en-US" dirty="0"/>
              <a:t>Green: Walking</a:t>
            </a:r>
          </a:p>
          <a:p>
            <a:r>
              <a:rPr lang="en-US" dirty="0"/>
              <a:t>Blue: Running</a:t>
            </a:r>
          </a:p>
          <a:p>
            <a:r>
              <a:rPr lang="en-US" dirty="0"/>
              <a:t>Red: Running and About to Explode</a:t>
            </a:r>
          </a:p>
          <a:p>
            <a:r>
              <a:rPr lang="en-US" dirty="0"/>
              <a:t>Black: Dead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232D7-F6E9-5347-9644-728A26D1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237" y="2083249"/>
            <a:ext cx="1686266" cy="1962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D0C668-2BF8-9D08-6A8A-6895B528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502" y="2099774"/>
            <a:ext cx="1603027" cy="1935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CFE6C-27E3-916B-7F55-7C51771F1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222" y="2096064"/>
            <a:ext cx="1512555" cy="19389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5A81B5-D397-AC94-9A88-781C612FB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776" y="2083249"/>
            <a:ext cx="1291461" cy="1951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DD47D3-4920-8832-09DA-A1F76EAC7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237" y="3943632"/>
            <a:ext cx="3574027" cy="241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2C368-B54C-86EF-6A93-607C5F697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081" y="3943632"/>
            <a:ext cx="2167395" cy="241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9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21BC-DD59-5794-6D63-478FF622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Behavior</a:t>
            </a:r>
          </a:p>
        </p:txBody>
      </p:sp>
      <p:pic>
        <p:nvPicPr>
          <p:cNvPr id="4" name="Record_2023_11_20_01_40_18_246">
            <a:hlinkClick r:id="" action="ppaction://media"/>
            <a:extLst>
              <a:ext uri="{FF2B5EF4-FFF2-40B4-BE49-F238E27FC236}">
                <a16:creationId xmlns:a16="http://schemas.microsoft.com/office/drawing/2014/main" id="{879B7E25-46A4-2D01-8DDD-83968353AA9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64" end="17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650" y="1964496"/>
            <a:ext cx="6216650" cy="2752969"/>
          </a:xfrm>
        </p:spPr>
      </p:pic>
      <p:pic>
        <p:nvPicPr>
          <p:cNvPr id="5" name="Record_2023_11_20_01_42_57_165">
            <a:hlinkClick r:id="" action="ppaction://media"/>
            <a:extLst>
              <a:ext uri="{FF2B5EF4-FFF2-40B4-BE49-F238E27FC236}">
                <a16:creationId xmlns:a16="http://schemas.microsoft.com/office/drawing/2014/main" id="{CE934844-A5DC-3E71-784E-1CB68D5106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326" end="309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0699" y="3860437"/>
            <a:ext cx="6216651" cy="2753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13CBF-EB13-CF94-BD27-CFDDA483E05D}"/>
              </a:ext>
            </a:extLst>
          </p:cNvPr>
          <p:cNvSpPr txBox="1"/>
          <p:nvPr/>
        </p:nvSpPr>
        <p:spPr>
          <a:xfrm>
            <a:off x="2963862" y="4867649"/>
            <a:ext cx="10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IDLE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A7459-52D0-5231-6035-65E9096F0877}"/>
              </a:ext>
            </a:extLst>
          </p:cNvPr>
          <p:cNvSpPr txBox="1"/>
          <p:nvPr/>
        </p:nvSpPr>
        <p:spPr>
          <a:xfrm>
            <a:off x="7631904" y="3340980"/>
            <a:ext cx="215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CHARGING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64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1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21BC-DD59-5794-6D63-478FF622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Behavior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13CBF-EB13-CF94-BD27-CFDDA483E05D}"/>
              </a:ext>
            </a:extLst>
          </p:cNvPr>
          <p:cNvSpPr txBox="1"/>
          <p:nvPr/>
        </p:nvSpPr>
        <p:spPr>
          <a:xfrm>
            <a:off x="2963862" y="4867649"/>
            <a:ext cx="10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IDLE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A7459-52D0-5231-6035-65E9096F0877}"/>
              </a:ext>
            </a:extLst>
          </p:cNvPr>
          <p:cNvSpPr txBox="1"/>
          <p:nvPr/>
        </p:nvSpPr>
        <p:spPr>
          <a:xfrm>
            <a:off x="7631904" y="3340980"/>
            <a:ext cx="215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CHARGING</a:t>
            </a:r>
            <a:endParaRPr lang="en-US" b="1" dirty="0"/>
          </a:p>
        </p:txBody>
      </p:sp>
      <p:pic>
        <p:nvPicPr>
          <p:cNvPr id="9" name="Record_2023_11_20_01_46_32_449">
            <a:hlinkClick r:id="" action="ppaction://media"/>
            <a:extLst>
              <a:ext uri="{FF2B5EF4-FFF2-40B4-BE49-F238E27FC236}">
                <a16:creationId xmlns:a16="http://schemas.microsoft.com/office/drawing/2014/main" id="{3C5EA447-CD10-1816-5E4A-4843231723D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2" end="82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2095500"/>
            <a:ext cx="8345488" cy="3695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938E00-2C8C-F010-A4EB-8EE09F93833B}"/>
              </a:ext>
            </a:extLst>
          </p:cNvPr>
          <p:cNvSpPr txBox="1"/>
          <p:nvPr/>
        </p:nvSpPr>
        <p:spPr>
          <a:xfrm>
            <a:off x="5457031" y="1633835"/>
            <a:ext cx="151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Stagger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581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21BC-DD59-5794-6D63-478FF622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Emoticons &amp; Health</a:t>
            </a:r>
          </a:p>
        </p:txBody>
      </p:sp>
      <p:pic>
        <p:nvPicPr>
          <p:cNvPr id="5" name="Record_2023_11_20_02_10_41_815">
            <a:hlinkClick r:id="" action="ppaction://media"/>
            <a:extLst>
              <a:ext uri="{FF2B5EF4-FFF2-40B4-BE49-F238E27FC236}">
                <a16:creationId xmlns:a16="http://schemas.microsoft.com/office/drawing/2014/main" id="{444343E6-5ECD-B6B7-D366-91F834196C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24" end="303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174" y="1714922"/>
            <a:ext cx="6537499" cy="2895178"/>
          </a:xfrm>
          <a:prstGeom prst="rect">
            <a:avLst/>
          </a:prstGeom>
        </p:spPr>
      </p:pic>
      <p:pic>
        <p:nvPicPr>
          <p:cNvPr id="4" name="Record_2023_11_20_02_00_30_327">
            <a:hlinkClick r:id="" action="ppaction://media"/>
            <a:extLst>
              <a:ext uri="{FF2B5EF4-FFF2-40B4-BE49-F238E27FC236}">
                <a16:creationId xmlns:a16="http://schemas.microsoft.com/office/drawing/2014/main" id="{A723DEE6-3AEE-9978-EEB7-EAC1D453560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8135" end="596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53049" y="3590200"/>
            <a:ext cx="6653373" cy="2946367"/>
          </a:xfrm>
        </p:spPr>
      </p:pic>
    </p:spTree>
    <p:extLst>
      <p:ext uri="{BB962C8B-B14F-4D97-AF65-F5344CB8AC3E}">
        <p14:creationId xmlns:p14="http://schemas.microsoft.com/office/powerpoint/2010/main" val="65112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8DF2-2BDC-3FDA-FFC2-8A7F1160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D4F9-A7D0-5C61-5E40-F89EFC26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Above Enemy: https://www.youtube.com/watch?v=_ICCSDmLCX4</a:t>
            </a:r>
          </a:p>
        </p:txBody>
      </p:sp>
    </p:spTree>
    <p:extLst>
      <p:ext uri="{BB962C8B-B14F-4D97-AF65-F5344CB8AC3E}">
        <p14:creationId xmlns:p14="http://schemas.microsoft.com/office/powerpoint/2010/main" val="3045024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379</TotalTime>
  <Words>152</Words>
  <Application>Microsoft Office PowerPoint</Application>
  <PresentationFormat>Widescreen</PresentationFormat>
  <Paragraphs>36</Paragraphs>
  <Slides>10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Damask</vt:lpstr>
      <vt:lpstr>Blade of the Lost:  The Silent Survivor  Progress Report 2:</vt:lpstr>
      <vt:lpstr>Wawe system</vt:lpstr>
      <vt:lpstr>WaVe system</vt:lpstr>
      <vt:lpstr>Better Camera</vt:lpstr>
      <vt:lpstr>Enemy Behavior</vt:lpstr>
      <vt:lpstr>Enemy Behavior</vt:lpstr>
      <vt:lpstr>Enemy Behavior</vt:lpstr>
      <vt:lpstr>Enemy Emoticons &amp; Health</vt:lpstr>
      <vt:lpstr>Reference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of the Lost:  The Silent Survivor</dc:title>
  <dc:creator>Eduin E. Hernandez</dc:creator>
  <cp:lastModifiedBy>Eduin E. Hernandez</cp:lastModifiedBy>
  <cp:revision>13</cp:revision>
  <dcterms:created xsi:type="dcterms:W3CDTF">2023-10-22T14:11:38Z</dcterms:created>
  <dcterms:modified xsi:type="dcterms:W3CDTF">2023-11-19T18:15:48Z</dcterms:modified>
</cp:coreProperties>
</file>